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F54D222-6C95-4DD0-9FCE-34107D1D9ECB}">
  <a:tblStyle styleId="{CF54D222-6C95-4DD0-9FCE-34107D1D9EC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6634d52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6634d52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fbfe122d1_1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fbfe122d1_1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298438" y="0"/>
            <a:ext cx="8520600" cy="34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A, p. 2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8994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-1870825" y="51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{CF54D222-6C95-4DD0-9FCE-34107D1D9ECB}</a:tableStyleId>
              </a:tblPr>
              <a:tblGrid>
                <a:gridCol w="3731250"/>
                <a:gridCol w="1798875"/>
                <a:gridCol w="1798875"/>
                <a:gridCol w="1798875"/>
                <a:gridCol w="1798875"/>
              </a:tblGrid>
              <a:tr h="44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1)</a:t>
                      </a: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Knowledge Gained; and Location #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2)</a:t>
                      </a: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Skills Practiced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3)</a:t>
                      </a: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Who can succeed?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SAMPLE C (p.3)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1)</a:t>
                      </a: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Similarities 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Sample C (p.3)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2) Differences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#4 and #6.3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Organize,secure an interview, and interview, write questions, digital skills are needed to record, </a:t>
                      </a:r>
                      <a:r>
                        <a:rPr lang="en" sz="900"/>
                        <a:t>transcribe interview, submit assignment, agile skills to adapt to responses from interviewee, reflect on process[es].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An exceptionally well prepared student who knows a professional in their prospective academic discipline and has access to those types of people. </a:t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Learn about a field #3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Interviewing skills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Still no discussion of the cultural power needed to accomplish task</a:t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KSAs clearly defined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Future path #4,5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Critical thinking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A very Prepared student</a:t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Severe lack of information about transcribing time and tools</a:t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Social Networking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Identify professionals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Not me! I’m “lost”</a:t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Similar task</a:t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Sample C asks significantly more time of the student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Design questions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Someone with money and social networking</a:t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Send emails/arrange interview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What classes you should take and what major may interest you. WIll you be bored when you complete your degree? 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Transcribing/writing skills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Time management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No due dates in sample A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R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762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